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725A2-B723-40DD-9EF4-A894ECB4AEBE}" type="datetimeFigureOut">
              <a:rPr lang="nl-NL" smtClean="0"/>
              <a:t>19-4-2026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C556-6BD3-496B-B327-CD031A4B8D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6798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725A2-B723-40DD-9EF4-A894ECB4AEBE}" type="datetimeFigureOut">
              <a:rPr lang="nl-NL" smtClean="0"/>
              <a:t>19-4-2026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C556-6BD3-496B-B327-CD031A4B8D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01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725A2-B723-40DD-9EF4-A894ECB4AEBE}" type="datetimeFigureOut">
              <a:rPr lang="nl-NL" smtClean="0"/>
              <a:t>19-4-2026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C556-6BD3-496B-B327-CD031A4B8D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94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725A2-B723-40DD-9EF4-A894ECB4AEBE}" type="datetimeFigureOut">
              <a:rPr lang="nl-NL" smtClean="0"/>
              <a:t>19-4-2026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C556-6BD3-496B-B327-CD031A4B8D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626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725A2-B723-40DD-9EF4-A894ECB4AEBE}" type="datetimeFigureOut">
              <a:rPr lang="nl-NL" smtClean="0"/>
              <a:t>19-4-2026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C556-6BD3-496B-B327-CD031A4B8D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1975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725A2-B723-40DD-9EF4-A894ECB4AEBE}" type="datetimeFigureOut">
              <a:rPr lang="nl-NL" smtClean="0"/>
              <a:t>19-4-2026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C556-6BD3-496B-B327-CD031A4B8D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0478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725A2-B723-40DD-9EF4-A894ECB4AEBE}" type="datetimeFigureOut">
              <a:rPr lang="nl-NL" smtClean="0"/>
              <a:t>19-4-2026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C556-6BD3-496B-B327-CD031A4B8D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9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725A2-B723-40DD-9EF4-A894ECB4AEBE}" type="datetimeFigureOut">
              <a:rPr lang="nl-NL" smtClean="0"/>
              <a:t>19-4-2026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C556-6BD3-496B-B327-CD031A4B8D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1531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725A2-B723-40DD-9EF4-A894ECB4AEBE}" type="datetimeFigureOut">
              <a:rPr lang="nl-NL" smtClean="0"/>
              <a:t>19-4-2026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C556-6BD3-496B-B327-CD031A4B8D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948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725A2-B723-40DD-9EF4-A894ECB4AEBE}" type="datetimeFigureOut">
              <a:rPr lang="nl-NL" smtClean="0"/>
              <a:t>19-4-2026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C556-6BD3-496B-B327-CD031A4B8D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89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725A2-B723-40DD-9EF4-A894ECB4AEBE}" type="datetimeFigureOut">
              <a:rPr lang="nl-NL" smtClean="0"/>
              <a:t>19-4-2026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C556-6BD3-496B-B327-CD031A4B8D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509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725A2-B723-40DD-9EF4-A894ECB4AEBE}" type="datetimeFigureOut">
              <a:rPr lang="nl-NL" smtClean="0"/>
              <a:t>19-4-2026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CC556-6BD3-496B-B327-CD031A4B8D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122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9F0F907-A522-5120-16B4-414A0EAE1CC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602038"/>
            <a:ext cx="9144000" cy="1655762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C0C648E-A7FF-DDB9-0FFE-F2632DDAF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7586" y="593367"/>
            <a:ext cx="8023123" cy="601734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DB0D1DE-E6D9-97A1-6900-E813DF95DFA2}"/>
              </a:ext>
            </a:extLst>
          </p:cNvPr>
          <p:cNvSpPr txBox="1"/>
          <p:nvPr/>
        </p:nvSpPr>
        <p:spPr>
          <a:xfrm>
            <a:off x="9320980" y="3274141"/>
            <a:ext cx="21434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B050"/>
                </a:solidFill>
              </a:rPr>
              <a:t>Speelveld aan de Deellaan/de Zicht: grasveld is verbeterd, picknick tafel geplaatst en de boompjes zijn geplant door leerlingen van de </a:t>
            </a:r>
            <a:r>
              <a:rPr lang="nl-NL" b="1" dirty="0" err="1">
                <a:solidFill>
                  <a:srgbClr val="00B050"/>
                </a:solidFill>
              </a:rPr>
              <a:t>Borgwal</a:t>
            </a:r>
            <a:r>
              <a:rPr lang="nl-NL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92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42FFEC2-3430-E305-3EA0-8D3EB5A79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8" y="597310"/>
            <a:ext cx="7551173" cy="566338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C445EE2-709C-3839-1417-11EAEA3E0B74}"/>
              </a:ext>
            </a:extLst>
          </p:cNvPr>
          <p:cNvSpPr txBox="1"/>
          <p:nvPr/>
        </p:nvSpPr>
        <p:spPr>
          <a:xfrm>
            <a:off x="9104671" y="1986116"/>
            <a:ext cx="2123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B050"/>
                </a:solidFill>
              </a:rPr>
              <a:t>Tuinlaanpark: de eerste hopen grond worden opgebracht om een lichte glooiing te bewerkstelligen. Het weer is slecht dus de werkzaamheden liggen even stil.</a:t>
            </a:r>
          </a:p>
        </p:txBody>
      </p:sp>
    </p:spTree>
    <p:extLst>
      <p:ext uri="{BB962C8B-B14F-4D97-AF65-F5344CB8AC3E}">
        <p14:creationId xmlns:p14="http://schemas.microsoft.com/office/powerpoint/2010/main" val="3583317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DF87913-CC3D-4428-0ECE-C508FF184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0" y="904170"/>
            <a:ext cx="7921936" cy="52754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B1C3702-C98A-999C-1CC4-0311312F2D96}"/>
              </a:ext>
            </a:extLst>
          </p:cNvPr>
          <p:cNvSpPr txBox="1"/>
          <p:nvPr/>
        </p:nvSpPr>
        <p:spPr>
          <a:xfrm>
            <a:off x="9517626" y="1524000"/>
            <a:ext cx="19172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B050"/>
                </a:solidFill>
              </a:rPr>
              <a:t>Er wordt een fraaie kabelbaan geplaatst ter vervanging van de vorige die niet meer aan de eisen voldeed.</a:t>
            </a:r>
          </a:p>
        </p:txBody>
      </p:sp>
    </p:spTree>
    <p:extLst>
      <p:ext uri="{BB962C8B-B14F-4D97-AF65-F5344CB8AC3E}">
        <p14:creationId xmlns:p14="http://schemas.microsoft.com/office/powerpoint/2010/main" val="635029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66D0EA9-71A3-3C04-E7A4-90EF119D6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0" y="294968"/>
            <a:ext cx="4178709" cy="313403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3EFEEFB-6C25-BA85-E64B-C10F68925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453" y="2566219"/>
            <a:ext cx="5184876" cy="388865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80334E7-EAA8-C42D-D46A-7183063D60A9}"/>
              </a:ext>
            </a:extLst>
          </p:cNvPr>
          <p:cNvSpPr txBox="1"/>
          <p:nvPr/>
        </p:nvSpPr>
        <p:spPr>
          <a:xfrm>
            <a:off x="5909188" y="599768"/>
            <a:ext cx="4178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B050"/>
                </a:solidFill>
              </a:rPr>
              <a:t>Het veld wordt geëgaliseerd, er ontstaan nu ook die lichte glooiingen, de tafeltennistafel wordt geplaatst, de struikjes om de velden worden netjes gemaakt en alles wordt ingezaaid.</a:t>
            </a:r>
          </a:p>
        </p:txBody>
      </p:sp>
    </p:spTree>
    <p:extLst>
      <p:ext uri="{BB962C8B-B14F-4D97-AF65-F5344CB8AC3E}">
        <p14:creationId xmlns:p14="http://schemas.microsoft.com/office/powerpoint/2010/main" val="377777976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33</TotalTime>
  <Words>102</Words>
  <Application>Microsoft Office PowerPoint</Application>
  <PresentationFormat>Breedbeeld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ineke lucassen</dc:creator>
  <cp:lastModifiedBy>ineke lucassen</cp:lastModifiedBy>
  <cp:revision>2</cp:revision>
  <dcterms:created xsi:type="dcterms:W3CDTF">2026-04-19T09:47:00Z</dcterms:created>
  <dcterms:modified xsi:type="dcterms:W3CDTF">2026-04-19T10:20:07Z</dcterms:modified>
</cp:coreProperties>
</file>